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47" autoAdjust="0"/>
    <p:restoredTop sz="94660"/>
  </p:normalViewPr>
  <p:slideViewPr>
    <p:cSldViewPr snapToGrid="0">
      <p:cViewPr varScale="1">
        <p:scale>
          <a:sx n="59" d="100"/>
          <a:sy n="59" d="100"/>
        </p:scale>
        <p:origin x="51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254427-4DDB-E068-9FD4-AC3384A5F1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A0834BB-2702-90FC-FC32-E21AAFD8F3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808982-1C6C-F23B-5DA1-FAFD37270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F55988-9773-9F03-10D2-6FD6532B1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5FB970-BDF0-FDDA-5829-0C835503F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472235-4609-99C7-3740-B729ECCE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3303F89-CD38-B290-B0F0-BCB2CC4D52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8535D5-547E-5993-8978-8B9D6A30A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E6EDE0-4B0A-5CB2-0B5F-159245E3B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CA9FFD-9F17-BFF1-AE29-9938CD3EA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693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A12A202-6D60-3E9F-E687-CA046444D1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5164651-CABA-A064-4DD9-BBE938EB3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639A1B-66F8-A7B7-DDC3-9894D8628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9C0CA7-D351-A8EA-4BDB-70AEF08D7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69A882-F664-72A3-A076-3D0EB365B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2430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6B7C1E-4CAF-0A83-8C22-B998A3D6D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0DD204-51EF-0FEA-93AB-5501446DA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21A5A8-7A2E-7F4C-8098-0903859B5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A01276-AE1D-A53C-C8C1-D2BF5BAB7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30FE83-AAD4-BD85-4265-CB0678AD9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92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881683-770B-DBD2-83BF-74C428899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6ADBCC-3695-EDE1-DF45-6F6477EF9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29426E-7CC7-ECB5-744B-CF707B91C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C508A5-A35E-3839-EA4F-35D27B4C2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41C28C-E0D5-DC11-505B-347C69C6A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7553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27A290-B7B9-300D-8242-6C1F2B4D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574BFC-B1B6-70F7-D425-9AE6BF4050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057E92-CEDF-0AC4-DAFE-CCA4283A37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6666CF-7099-6593-C6EE-E418F8AAD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892C2FF-8700-D315-E918-2EF8A4367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E7BA48-788E-E805-47AD-6D890BD39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3841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CA87C9-EECB-9F45-4710-9BB0984C1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60350B-935C-4A26-1FFA-07946115F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0FA16A-C3DC-290F-DFB6-7CB6130C7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2F95148-47A4-6108-3E51-66E9E3298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ECEC1A6-BBD0-A8EC-E6F4-B1FB1D9CB3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FBC8627-5729-3881-BCEC-327DC6231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569F2A-65B0-B7DC-63B5-2EFF960A1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54625B1-6D75-3A3B-6C5E-9BF10AD59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682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A5CC67-9FDC-2EFC-D6FA-3F99A8270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7270F05-921D-ABB7-8A31-32D1B1FB1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7443291-9B2E-7BA2-85F8-D241F4FB7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456336C-64A8-775F-425B-24520098E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881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45C8568-CF81-473A-504D-C87F54A14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49D93DA-C508-E8C9-E8D9-56289DB2D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EA5756E-A285-E309-59F5-44ED26DE8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1737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F6495A-F05F-985E-91BD-91B89097C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1B9864-E1D7-8E23-533F-4AE4564F2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B5FABC-47C3-8FF1-EF02-07E1D32E5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BA37E2-7679-D692-8889-349782E65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6D0C5A-F80C-4FA3-9139-E3BE11D18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C8284E-AA40-4404-5DC4-C4A25B100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92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39EB94-1302-4D6C-ABAE-A6E9D2FDE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B615C4B-05BA-14CE-9347-ABAC33EF9B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A140239-45B3-BFBF-EF5D-F7FFF48611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33CAEC-0B8B-1D66-162D-FAE461BCC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1523D8F-0039-D3A3-CBE1-02AE4FC8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A0B1B5-1D1E-6135-6AF5-03CFBA3BB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28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00D1597-21E6-F0E0-B640-084D2BDE2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B120EE-B967-3E13-2382-713CF489C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0D9AFE-2739-927B-26C7-7F7CDEEB95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AE7E88-5A74-44A0-AE39-9A90DBFBB1A0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CF833F-F9EE-4262-1F80-0E3E038ADC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4CDE01-8193-51CF-3112-8E6F5852DA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BCAA2-ECF1-4566-B222-43550BB3D0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8029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6BBB7B-5F5D-D5CC-FB7A-7EA299E571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E21B3CE-47D0-602A-3E09-391DC65317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45055B-B062-149A-BCA7-A34E1D189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97" y="76112"/>
            <a:ext cx="11697006" cy="670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292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BC59ECA-67F5-5BF2-1770-E0ED43185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92" y="0"/>
            <a:ext cx="12077016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50D21D7-BBAE-8E2D-D5E5-68CF84F52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还有一点设想没有实现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BBB828-B37E-7D52-0908-C32D27779D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文章讨论区的功能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个人主页</a:t>
            </a:r>
            <a:r>
              <a:rPr lang="en-US" altLang="zh-CN" dirty="0"/>
              <a:t>-</a:t>
            </a:r>
            <a:r>
              <a:rPr lang="zh-CN" altLang="en-US" dirty="0"/>
              <a:t>发现页收藏的文章加到</a:t>
            </a:r>
            <a:r>
              <a:rPr lang="en-US" altLang="zh-CN" dirty="0"/>
              <a:t>to do list</a:t>
            </a:r>
            <a:r>
              <a:rPr lang="zh-CN" altLang="en-US" dirty="0"/>
              <a:t>；点赞过的图文列表</a:t>
            </a:r>
            <a:r>
              <a:rPr lang="en-US" altLang="zh-CN" dirty="0"/>
              <a:t>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7864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2CE688C-E5D1-3CBB-76C2-ADAA8CEE9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92" y="0"/>
            <a:ext cx="12077016" cy="6858000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CF6180-B61E-F2BD-C33C-2BA33C05A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9600" dirty="0"/>
              <a:t>谢谢大家！</a:t>
            </a:r>
          </a:p>
        </p:txBody>
      </p:sp>
    </p:spTree>
    <p:extLst>
      <p:ext uri="{BB962C8B-B14F-4D97-AF65-F5344CB8AC3E}">
        <p14:creationId xmlns:p14="http://schemas.microsoft.com/office/powerpoint/2010/main" val="1044746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8DF30F-3A15-A106-0F8B-CD6B67543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206AE03-6734-DC5F-ABE1-5CC7552720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71" y="52495"/>
            <a:ext cx="11878256" cy="6753009"/>
          </a:xfrm>
        </p:spPr>
      </p:pic>
    </p:spTree>
    <p:extLst>
      <p:ext uri="{BB962C8B-B14F-4D97-AF65-F5344CB8AC3E}">
        <p14:creationId xmlns:p14="http://schemas.microsoft.com/office/powerpoint/2010/main" val="1993299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E9DEBF-E052-8AF6-82FD-EA6BB3601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B941371-79BF-6F5B-7074-33C4912BBC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83" y="100373"/>
            <a:ext cx="11577833" cy="6657254"/>
          </a:xfrm>
        </p:spPr>
      </p:pic>
    </p:spTree>
    <p:extLst>
      <p:ext uri="{BB962C8B-B14F-4D97-AF65-F5344CB8AC3E}">
        <p14:creationId xmlns:p14="http://schemas.microsoft.com/office/powerpoint/2010/main" val="275056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3FD436-1634-4064-8889-81D5ADAC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E554D93-3126-4A9E-03B8-4F31E40B7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31" y="93590"/>
            <a:ext cx="11657741" cy="6670819"/>
          </a:xfrm>
        </p:spPr>
      </p:pic>
    </p:spTree>
    <p:extLst>
      <p:ext uri="{BB962C8B-B14F-4D97-AF65-F5344CB8AC3E}">
        <p14:creationId xmlns:p14="http://schemas.microsoft.com/office/powerpoint/2010/main" val="2316289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892C58-303C-6C91-7CAA-F707FB44C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CF6F938-F70D-DD43-70BD-D19EA1E5CF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16" y="215827"/>
            <a:ext cx="11212363" cy="6426345"/>
          </a:xfrm>
        </p:spPr>
      </p:pic>
    </p:spTree>
    <p:extLst>
      <p:ext uri="{BB962C8B-B14F-4D97-AF65-F5344CB8AC3E}">
        <p14:creationId xmlns:p14="http://schemas.microsoft.com/office/powerpoint/2010/main" val="3086566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CB6FA0-6E13-C6AE-DB77-214D072F0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6B0B0D70-BF98-A2C2-AFFC-9EDD63EE8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0D35DD8-A3C3-8A8E-14E2-84BCECFBE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955"/>
            <a:ext cx="12192000" cy="641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183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A96C60-4804-1DDE-BD07-FCB4772F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4B588-DC97-2C60-DEBE-2C8DF605D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A6CFAA0-B2ED-4E72-C562-D473EC6C6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63" y="0"/>
            <a:ext cx="11997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15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BE4349-C51C-A1E3-91CB-D09CD2663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E3A5AC6-259C-CD45-547E-06E6BEAD8A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18" y="141291"/>
            <a:ext cx="11393474" cy="6575418"/>
          </a:xfrm>
        </p:spPr>
      </p:pic>
    </p:spTree>
    <p:extLst>
      <p:ext uri="{BB962C8B-B14F-4D97-AF65-F5344CB8AC3E}">
        <p14:creationId xmlns:p14="http://schemas.microsoft.com/office/powerpoint/2010/main" val="3833527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D95E43-7762-287C-CD06-C537B5A18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D2B3E7D-8541-0D96-A888-C443BD865F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95" y="-1"/>
            <a:ext cx="11943395" cy="6812159"/>
          </a:xfrm>
        </p:spPr>
      </p:pic>
    </p:spTree>
    <p:extLst>
      <p:ext uri="{BB962C8B-B14F-4D97-AF65-F5344CB8AC3E}">
        <p14:creationId xmlns:p14="http://schemas.microsoft.com/office/powerpoint/2010/main" val="1010411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</Words>
  <Application>Microsoft Office PowerPoint</Application>
  <PresentationFormat>宽屏</PresentationFormat>
  <Paragraphs>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还有一点设想没有实现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 lu</dc:creator>
  <cp:lastModifiedBy>yu lu</cp:lastModifiedBy>
  <cp:revision>1</cp:revision>
  <dcterms:created xsi:type="dcterms:W3CDTF">2023-12-28T00:41:54Z</dcterms:created>
  <dcterms:modified xsi:type="dcterms:W3CDTF">2023-12-28T00:42:12Z</dcterms:modified>
</cp:coreProperties>
</file>

<file path=docProps/thumbnail.jpeg>
</file>